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6" r:id="rId2"/>
    <p:sldId id="267" r:id="rId3"/>
    <p:sldId id="296" r:id="rId4"/>
    <p:sldId id="297" r:id="rId5"/>
    <p:sldId id="298" r:id="rId6"/>
    <p:sldId id="299" r:id="rId7"/>
    <p:sldId id="300" r:id="rId8"/>
    <p:sldId id="302" r:id="rId9"/>
    <p:sldId id="303" r:id="rId10"/>
    <p:sldId id="304" r:id="rId11"/>
    <p:sldId id="305" r:id="rId12"/>
    <p:sldId id="306" r:id="rId13"/>
    <p:sldId id="319" r:id="rId14"/>
    <p:sldId id="307" r:id="rId15"/>
    <p:sldId id="320" r:id="rId16"/>
    <p:sldId id="308" r:id="rId17"/>
    <p:sldId id="317" r:id="rId18"/>
    <p:sldId id="321" r:id="rId19"/>
    <p:sldId id="323" r:id="rId20"/>
    <p:sldId id="32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135AE-6AC8-4ABE-A17C-18381220CC93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D9A79A-4C72-40BD-81C4-36B1217751BA}">
      <dgm:prSet phldrT="[Text]" custT="1"/>
      <dgm:spPr/>
      <dgm:t>
        <a:bodyPr/>
        <a:lstStyle/>
        <a:p>
          <a:r>
            <a:rPr lang="en-US" sz="1800" dirty="0" smtClean="0"/>
            <a:t>Recipe for being a Leader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2EE881-8ABF-48D1-A42A-043CB901BF49}" type="parTrans" cxnId="{06DEEB35-CA5F-4400-9A59-E4A2F78C9695}">
      <dgm:prSet/>
      <dgm:spPr/>
      <dgm:t>
        <a:bodyPr/>
        <a:lstStyle/>
        <a:p>
          <a:endParaRPr lang="en-US"/>
        </a:p>
      </dgm:t>
    </dgm:pt>
    <dgm:pt modelId="{4233AA49-9AA5-44E1-AC04-0C0B08BB56AD}" type="sibTrans" cxnId="{06DEEB35-CA5F-4400-9A59-E4A2F78C9695}">
      <dgm:prSet/>
      <dgm:spPr/>
      <dgm:t>
        <a:bodyPr/>
        <a:lstStyle/>
        <a:p>
          <a:endParaRPr lang="en-US"/>
        </a:p>
      </dgm:t>
    </dgm:pt>
    <dgm:pt modelId="{1B3D2CAC-67AD-4462-B57F-C04A493880C0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gm:t>
    </dgm:pt>
    <dgm:pt modelId="{A37475D4-A150-44BD-9878-87863B2943C6}" type="sibTrans" cxnId="{3CFC01E0-F9CE-45B9-95D5-3E48976C3A0D}">
      <dgm:prSet/>
      <dgm:spPr/>
      <dgm:t>
        <a:bodyPr/>
        <a:lstStyle/>
        <a:p>
          <a:endParaRPr lang="en-US"/>
        </a:p>
      </dgm:t>
    </dgm:pt>
    <dgm:pt modelId="{A67A8B5D-F0B2-4EAF-B100-1AB5D8444DBA}" type="parTrans" cxnId="{3CFC01E0-F9CE-45B9-95D5-3E48976C3A0D}">
      <dgm:prSet/>
      <dgm:spPr/>
      <dgm:t>
        <a:bodyPr/>
        <a:lstStyle/>
        <a:p>
          <a:endParaRPr lang="en-US"/>
        </a:p>
      </dgm:t>
    </dgm:pt>
    <dgm:pt modelId="{DD53DAB3-BFED-414F-B7F8-7C5A263B0839}" type="pres">
      <dgm:prSet presAssocID="{1C9135AE-6AC8-4ABE-A17C-18381220CC9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4B215-65EF-4098-8887-0FA3583D0EF5}" type="pres">
      <dgm:prSet presAssocID="{1B3D2CAC-67AD-4462-B57F-C04A493880C0}" presName="parentLin" presStyleCnt="0"/>
      <dgm:spPr/>
    </dgm:pt>
    <dgm:pt modelId="{0DE26F72-F603-42AB-991C-51B309137BBC}" type="pres">
      <dgm:prSet presAssocID="{1B3D2CAC-67AD-4462-B57F-C04A493880C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9FFCFE8-A903-4DC0-BC59-7A7ED4467838}" type="pres">
      <dgm:prSet presAssocID="{1B3D2CAC-67AD-4462-B57F-C04A49388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9231E-CE60-47EB-AD5E-09DB800B9CA3}" type="pres">
      <dgm:prSet presAssocID="{1B3D2CAC-67AD-4462-B57F-C04A493880C0}" presName="negativeSpace" presStyleCnt="0"/>
      <dgm:spPr/>
    </dgm:pt>
    <dgm:pt modelId="{1E48387E-346D-4570-8CBE-590C445CF5F7}" type="pres">
      <dgm:prSet presAssocID="{1B3D2CAC-67AD-4462-B57F-C04A493880C0}" presName="childText" presStyleLbl="conFgAcc1" presStyleIdx="0" presStyleCnt="2">
        <dgm:presLayoutVars>
          <dgm:bulletEnabled val="1"/>
        </dgm:presLayoutVars>
      </dgm:prSet>
      <dgm:spPr/>
    </dgm:pt>
    <dgm:pt modelId="{C27F51AC-4369-4AA3-8B30-221DB23C88CD}" type="pres">
      <dgm:prSet presAssocID="{A37475D4-A150-44BD-9878-87863B2943C6}" presName="spaceBetweenRectangles" presStyleCnt="0"/>
      <dgm:spPr/>
    </dgm:pt>
    <dgm:pt modelId="{5AC723E9-C483-4EF5-A2A9-F20B409B6BE3}" type="pres">
      <dgm:prSet presAssocID="{E2D9A79A-4C72-40BD-81C4-36B1217751BA}" presName="parentLin" presStyleCnt="0"/>
      <dgm:spPr/>
    </dgm:pt>
    <dgm:pt modelId="{FB981881-6964-455E-A738-82CFEF5A65FA}" type="pres">
      <dgm:prSet presAssocID="{E2D9A79A-4C72-40BD-81C4-36B1217751BA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24D9FD3-5669-4A5B-AEAB-BD00BC4F2961}" type="pres">
      <dgm:prSet presAssocID="{E2D9A79A-4C72-40BD-81C4-36B1217751B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E912B-4BCC-47B6-8547-613F896277C1}" type="pres">
      <dgm:prSet presAssocID="{E2D9A79A-4C72-40BD-81C4-36B1217751BA}" presName="negativeSpace" presStyleCnt="0"/>
      <dgm:spPr/>
    </dgm:pt>
    <dgm:pt modelId="{F96D2324-AA00-480C-AB6E-26496372F80E}" type="pres">
      <dgm:prSet presAssocID="{E2D9A79A-4C72-40BD-81C4-36B1217751B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FB2060-090F-46A8-95B3-C9B2EA9EC6B2}" type="presOf" srcId="{1C9135AE-6AC8-4ABE-A17C-18381220CC93}" destId="{DD53DAB3-BFED-414F-B7F8-7C5A263B0839}" srcOrd="0" destOrd="0" presId="urn:microsoft.com/office/officeart/2005/8/layout/list1"/>
    <dgm:cxn modelId="{AB1EBE5D-9BAB-441C-966F-46A653E6F74B}" type="presOf" srcId="{E2D9A79A-4C72-40BD-81C4-36B1217751BA}" destId="{724D9FD3-5669-4A5B-AEAB-BD00BC4F2961}" srcOrd="1" destOrd="0" presId="urn:microsoft.com/office/officeart/2005/8/layout/list1"/>
    <dgm:cxn modelId="{C49FD323-E31B-4BFF-AAD4-5DFD0BEBF566}" type="presOf" srcId="{E2D9A79A-4C72-40BD-81C4-36B1217751BA}" destId="{FB981881-6964-455E-A738-82CFEF5A65FA}" srcOrd="0" destOrd="0" presId="urn:microsoft.com/office/officeart/2005/8/layout/list1"/>
    <dgm:cxn modelId="{3CFC01E0-F9CE-45B9-95D5-3E48976C3A0D}" srcId="{1C9135AE-6AC8-4ABE-A17C-18381220CC93}" destId="{1B3D2CAC-67AD-4462-B57F-C04A493880C0}" srcOrd="0" destOrd="0" parTransId="{A67A8B5D-F0B2-4EAF-B100-1AB5D8444DBA}" sibTransId="{A37475D4-A150-44BD-9878-87863B2943C6}"/>
    <dgm:cxn modelId="{4120A15B-2FD9-42EE-8A81-B1A7AABF550C}" type="presOf" srcId="{1B3D2CAC-67AD-4462-B57F-C04A493880C0}" destId="{0DE26F72-F603-42AB-991C-51B309137BBC}" srcOrd="0" destOrd="0" presId="urn:microsoft.com/office/officeart/2005/8/layout/list1"/>
    <dgm:cxn modelId="{CA5AD723-AF99-48DF-8F48-3C385A9AB876}" type="presOf" srcId="{1B3D2CAC-67AD-4462-B57F-C04A493880C0}" destId="{C9FFCFE8-A903-4DC0-BC59-7A7ED4467838}" srcOrd="1" destOrd="0" presId="urn:microsoft.com/office/officeart/2005/8/layout/list1"/>
    <dgm:cxn modelId="{06DEEB35-CA5F-4400-9A59-E4A2F78C9695}" srcId="{1C9135AE-6AC8-4ABE-A17C-18381220CC93}" destId="{E2D9A79A-4C72-40BD-81C4-36B1217751BA}" srcOrd="1" destOrd="0" parTransId="{C32EE881-8ABF-48D1-A42A-043CB901BF49}" sibTransId="{4233AA49-9AA5-44E1-AC04-0C0B08BB56AD}"/>
    <dgm:cxn modelId="{1947CEC4-2B17-442B-839C-B5360AAAAF90}" type="presParOf" srcId="{DD53DAB3-BFED-414F-B7F8-7C5A263B0839}" destId="{B394B215-65EF-4098-8887-0FA3583D0EF5}" srcOrd="0" destOrd="0" presId="urn:microsoft.com/office/officeart/2005/8/layout/list1"/>
    <dgm:cxn modelId="{D030DF52-4296-4087-BEA1-50373B1531F4}" type="presParOf" srcId="{B394B215-65EF-4098-8887-0FA3583D0EF5}" destId="{0DE26F72-F603-42AB-991C-51B309137BBC}" srcOrd="0" destOrd="0" presId="urn:microsoft.com/office/officeart/2005/8/layout/list1"/>
    <dgm:cxn modelId="{C7D2A620-63C8-4BAB-87BD-1B3F3E748098}" type="presParOf" srcId="{B394B215-65EF-4098-8887-0FA3583D0EF5}" destId="{C9FFCFE8-A903-4DC0-BC59-7A7ED4467838}" srcOrd="1" destOrd="0" presId="urn:microsoft.com/office/officeart/2005/8/layout/list1"/>
    <dgm:cxn modelId="{0DF41343-72B1-4010-8F61-953719606415}" type="presParOf" srcId="{DD53DAB3-BFED-414F-B7F8-7C5A263B0839}" destId="{3AA9231E-CE60-47EB-AD5E-09DB800B9CA3}" srcOrd="1" destOrd="0" presId="urn:microsoft.com/office/officeart/2005/8/layout/list1"/>
    <dgm:cxn modelId="{56AC503F-903C-43F2-831B-5F6CB500C7AF}" type="presParOf" srcId="{DD53DAB3-BFED-414F-B7F8-7C5A263B0839}" destId="{1E48387E-346D-4570-8CBE-590C445CF5F7}" srcOrd="2" destOrd="0" presId="urn:microsoft.com/office/officeart/2005/8/layout/list1"/>
    <dgm:cxn modelId="{C97C790E-F17E-47F1-A84B-4829616C6D0D}" type="presParOf" srcId="{DD53DAB3-BFED-414F-B7F8-7C5A263B0839}" destId="{C27F51AC-4369-4AA3-8B30-221DB23C88CD}" srcOrd="3" destOrd="0" presId="urn:microsoft.com/office/officeart/2005/8/layout/list1"/>
    <dgm:cxn modelId="{FEC47B53-3BB7-4432-840A-D4FBD7C93E6C}" type="presParOf" srcId="{DD53DAB3-BFED-414F-B7F8-7C5A263B0839}" destId="{5AC723E9-C483-4EF5-A2A9-F20B409B6BE3}" srcOrd="4" destOrd="0" presId="urn:microsoft.com/office/officeart/2005/8/layout/list1"/>
    <dgm:cxn modelId="{EA0354BC-1A17-44E1-9F40-12E325E96692}" type="presParOf" srcId="{5AC723E9-C483-4EF5-A2A9-F20B409B6BE3}" destId="{FB981881-6964-455E-A738-82CFEF5A65FA}" srcOrd="0" destOrd="0" presId="urn:microsoft.com/office/officeart/2005/8/layout/list1"/>
    <dgm:cxn modelId="{DF935519-F178-409A-AB73-5BAEEA420A8E}" type="presParOf" srcId="{5AC723E9-C483-4EF5-A2A9-F20B409B6BE3}" destId="{724D9FD3-5669-4A5B-AEAB-BD00BC4F2961}" srcOrd="1" destOrd="0" presId="urn:microsoft.com/office/officeart/2005/8/layout/list1"/>
    <dgm:cxn modelId="{0BC926FD-BAAE-4DFA-8533-AEC6BD3FC6B1}" type="presParOf" srcId="{DD53DAB3-BFED-414F-B7F8-7C5A263B0839}" destId="{222E912B-4BCC-47B6-8547-613F896277C1}" srcOrd="5" destOrd="0" presId="urn:microsoft.com/office/officeart/2005/8/layout/list1"/>
    <dgm:cxn modelId="{78537C3B-4CB2-4D05-8BC7-F9070647155E}" type="presParOf" srcId="{DD53DAB3-BFED-414F-B7F8-7C5A263B0839}" destId="{F96D2324-AA00-480C-AB6E-26496372F80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387E-346D-4570-8CBE-590C445CF5F7}">
      <dsp:nvSpPr>
        <dsp:cNvPr id="0" name=""/>
        <dsp:cNvSpPr/>
      </dsp:nvSpPr>
      <dsp:spPr>
        <a:xfrm>
          <a:off x="0" y="75011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FFCFE8-A903-4DC0-BC59-7A7ED4467838}">
      <dsp:nvSpPr>
        <dsp:cNvPr id="0" name=""/>
        <dsp:cNvSpPr/>
      </dsp:nvSpPr>
      <dsp:spPr>
        <a:xfrm>
          <a:off x="551497" y="4163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rPr>
            <a:t>Understanding Leadership styles</a:t>
          </a:r>
          <a:endParaRPr lang="en-US" sz="1800" kern="1200" dirty="0">
            <a:solidFill>
              <a:schemeClr val="bg1"/>
            </a:solidFill>
            <a:latin typeface="+mj-lt"/>
            <a:cs typeface="Times New Roman" panose="02020603050405020304" pitchFamily="18" charset="0"/>
          </a:endParaRPr>
        </a:p>
      </dsp:txBody>
      <dsp:txXfrm>
        <a:off x="620667" y="110806"/>
        <a:ext cx="7582625" cy="1278620"/>
      </dsp:txXfrm>
    </dsp:sp>
    <dsp:sp modelId="{F96D2324-AA00-480C-AB6E-26496372F80E}">
      <dsp:nvSpPr>
        <dsp:cNvPr id="0" name=""/>
        <dsp:cNvSpPr/>
      </dsp:nvSpPr>
      <dsp:spPr>
        <a:xfrm>
          <a:off x="0" y="2927396"/>
          <a:ext cx="11029950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D9FD3-5669-4A5B-AEAB-BD00BC4F2961}">
      <dsp:nvSpPr>
        <dsp:cNvPr id="0" name=""/>
        <dsp:cNvSpPr/>
      </dsp:nvSpPr>
      <dsp:spPr>
        <a:xfrm>
          <a:off x="551497" y="2218916"/>
          <a:ext cx="7720965" cy="14169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dk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Recipe for being a Leader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0667" y="2288086"/>
        <a:ext cx="7582625" cy="127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18B2F-05E2-4FE2-8B6E-FA6CC3A550A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C8A6-E735-4AFF-8A6E-173050BA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2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2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93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BB8C79-5995-45E9-A294-47854D8292EA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0382D21-72CA-40A0-A442-841AC05F9A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118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1803" y="1435246"/>
            <a:ext cx="10993549" cy="1475013"/>
          </a:xfrm>
        </p:spPr>
        <p:txBody>
          <a:bodyPr/>
          <a:lstStyle/>
          <a:p>
            <a:r>
              <a:rPr lang="en-US" sz="4400" dirty="0" smtClean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88300" y="2172753"/>
            <a:ext cx="10993546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BY: </a:t>
            </a:r>
            <a:r>
              <a:rPr lang="en-US" dirty="0" err="1" smtClean="0">
                <a:solidFill>
                  <a:schemeClr val="tx1"/>
                </a:solidFill>
              </a:rPr>
              <a:t>Shahtaj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Shakir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Fast-</a:t>
            </a:r>
            <a:r>
              <a:rPr lang="en-US" dirty="0" err="1" smtClean="0">
                <a:solidFill>
                  <a:schemeClr val="tx1"/>
                </a:solidFill>
              </a:rPr>
              <a:t>nuces</a:t>
            </a:r>
            <a:r>
              <a:rPr lang="en-US" dirty="0" smtClean="0">
                <a:solidFill>
                  <a:schemeClr val="tx1"/>
                </a:solidFill>
              </a:rPr>
              <a:t> , </a:t>
            </a:r>
            <a:r>
              <a:rPr lang="en-US" dirty="0" err="1" smtClean="0">
                <a:solidFill>
                  <a:schemeClr val="tx1"/>
                </a:solidFill>
              </a:rPr>
              <a:t>karachi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8674" y="23513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5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5" y="0"/>
            <a:ext cx="11970718" cy="6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06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5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337142" cy="69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81192" y="2180496"/>
            <a:ext cx="11497077" cy="46775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sz="2800" dirty="0" smtClean="0">
                <a:solidFill>
                  <a:schemeClr val="tx1"/>
                </a:solidFill>
              </a:rPr>
              <a:t>‘</a:t>
            </a:r>
            <a:r>
              <a:rPr lang="en-GB" sz="2800" dirty="0">
                <a:solidFill>
                  <a:schemeClr val="tx1"/>
                </a:solidFill>
              </a:rPr>
              <a:t>Let it be’ – the leadership responsibilities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are shared by all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very useful in businesses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where creative ideas are important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be highly motivational,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as people have control over their working life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Can make coordination and decision making 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time-consuming and lacking in overall direction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team work</a:t>
            </a:r>
          </a:p>
          <a:p>
            <a:pPr lvl="1"/>
            <a:r>
              <a:rPr lang="en-GB" sz="2800" dirty="0">
                <a:solidFill>
                  <a:schemeClr val="tx1"/>
                </a:solidFill>
              </a:rPr>
              <a:t>Relies on good interpersonal relations</a:t>
            </a:r>
          </a:p>
          <a:p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6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Recipe for being a Leader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Take control of your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life.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Have vision, courage and </a:t>
            </a:r>
            <a:r>
              <a:rPr lang="en-US" sz="2000" dirty="0" smtClean="0">
                <a:solidFill>
                  <a:schemeClr val="tx1"/>
                </a:solidFill>
              </a:rPr>
              <a:t>commitment</a:t>
            </a: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Assume responsibility for who you are</a:t>
            </a:r>
          </a:p>
          <a:p>
            <a:pPr eaLnBrk="1" hangingPunct="1"/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Accept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blame: learn from your own mistakes as well as those of others.  Take blame for everything that happens in your unit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Give credit wherever it is due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Be compassionate when you review your team members'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progress.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Think great thoughts.  Small thinking is why companies go broke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When </a:t>
            </a:r>
            <a:r>
              <a:rPr lang="en-US" sz="2000" dirty="0">
                <a:solidFill>
                  <a:schemeClr val="tx1"/>
                </a:solidFill>
              </a:rPr>
              <a:t>you want to tell someone something important, do it personally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Listen effectively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Encourage teamwork and participation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Empower team members</a:t>
            </a:r>
          </a:p>
          <a:p>
            <a:pPr eaLnBrk="1" hangingPunct="1"/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3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209850"/>
              </p:ext>
            </p:extLst>
          </p:nvPr>
        </p:nvGraphicFramePr>
        <p:xfrm>
          <a:off x="581025" y="2181225"/>
          <a:ext cx="11029950" cy="41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8" y="1127125"/>
            <a:ext cx="9525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3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768</TotalTime>
  <Words>123</Words>
  <Application>Microsoft Office PowerPoint</Application>
  <PresentationFormat>Widescreen</PresentationFormat>
  <Paragraphs>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Gill Sans MT</vt:lpstr>
      <vt:lpstr>Times New Roman</vt:lpstr>
      <vt:lpstr>Wingdings 2</vt:lpstr>
      <vt:lpstr>Dividend</vt:lpstr>
      <vt:lpstr>LEADERSHIP</vt:lpstr>
      <vt:lpstr>LEARNING outcomes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for being a Leader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Ms. Shahtaj Shakir</cp:lastModifiedBy>
  <cp:revision>56</cp:revision>
  <dcterms:created xsi:type="dcterms:W3CDTF">2022-01-27T05:02:18Z</dcterms:created>
  <dcterms:modified xsi:type="dcterms:W3CDTF">2022-12-08T03:34:39Z</dcterms:modified>
</cp:coreProperties>
</file>